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66" r:id="rId2"/>
    <p:sldId id="277" r:id="rId3"/>
    <p:sldId id="280" r:id="rId4"/>
    <p:sldId id="284" r:id="rId5"/>
    <p:sldId id="285" r:id="rId6"/>
    <p:sldId id="283" r:id="rId7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509"/>
    <a:srgbClr val="F2E6CC"/>
    <a:srgbClr val="E03A00"/>
    <a:srgbClr val="172B7E"/>
    <a:srgbClr val="2BA287"/>
    <a:srgbClr val="19A78C"/>
    <a:srgbClr val="19937C"/>
    <a:srgbClr val="43AB97"/>
    <a:srgbClr val="CC008C"/>
    <a:srgbClr val="00A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2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26EF0-7FA1-43CA-99E7-1D2A107CBBB7}" type="datetimeFigureOut">
              <a:rPr lang="es-CO" smtClean="0"/>
              <a:t>13/03/2023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48262-C468-48F2-B731-31E9B320BA7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229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8262-C468-48F2-B731-31E9B320BA70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6648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8262-C468-48F2-B731-31E9B320BA70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932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1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113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536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0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4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7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9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13/03/2023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rtenjos@unal.edu.c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790173" y="1104247"/>
            <a:ext cx="7587375" cy="2471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O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ＭＳ Ｐゴシック" pitchFamily="34" charset="-128"/>
                <a:cs typeface="Arial" charset="0"/>
              </a:rPr>
              <a:t>Proyecto: “Determinación de Anomalías Geoquímicas en el Distrito Metalogénico de Montebello, Antioquia”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1678803" y="3377493"/>
            <a:ext cx="58101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DF81FBCC-1AAC-09CF-7FE2-26072F5716AF}"/>
              </a:ext>
            </a:extLst>
          </p:cNvPr>
          <p:cNvSpPr txBox="1">
            <a:spLocks/>
          </p:cNvSpPr>
          <p:nvPr/>
        </p:nvSpPr>
        <p:spPr>
          <a:xfrm>
            <a:off x="920455" y="3623861"/>
            <a:ext cx="7688100" cy="229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it-IT" sz="2200" dirty="0">
                <a:latin typeface="Ancizar Sans" panose="020B0602040300000003"/>
                <a:ea typeface="Arial"/>
                <a:cs typeface="Arial"/>
                <a:sym typeface="Arial"/>
              </a:rPr>
              <a:t>Ricardo Tenjo Sarmiento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it-IT" sz="2200" dirty="0">
                <a:latin typeface="Ancizar Sans" panose="020B0602040300000003"/>
                <a:ea typeface="Arial"/>
                <a:cs typeface="Arial"/>
                <a:sym typeface="Arial"/>
                <a:hlinkClick r:id="rId3"/>
              </a:rPr>
              <a:t>jrtenjos@unal.edu.co</a:t>
            </a:r>
            <a:r>
              <a:rPr lang="it-IT" sz="2200" dirty="0">
                <a:latin typeface="Ancizar Sans" panose="020B0602040300000003"/>
                <a:ea typeface="Arial"/>
                <a:cs typeface="Arial"/>
                <a:sym typeface="Arial"/>
              </a:rPr>
              <a:t> 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it-IT" sz="2200" dirty="0">
                <a:latin typeface="Ancizar Sans" panose="020B0602040300000003"/>
                <a:ea typeface="Arial"/>
                <a:cs typeface="Arial"/>
                <a:sym typeface="Arial"/>
              </a:rPr>
              <a:t>Análisis Geoespacial</a:t>
            </a:r>
          </a:p>
        </p:txBody>
      </p:sp>
      <p:sp>
        <p:nvSpPr>
          <p:cNvPr id="9" name="Google Shape;87;p13">
            <a:extLst>
              <a:ext uri="{FF2B5EF4-FFF2-40B4-BE49-F238E27FC236}">
                <a16:creationId xmlns:a16="http://schemas.microsoft.com/office/drawing/2014/main" id="{87B0E5A3-BE33-2266-6048-9360C48E76CC}"/>
              </a:ext>
            </a:extLst>
          </p:cNvPr>
          <p:cNvSpPr txBox="1">
            <a:spLocks/>
          </p:cNvSpPr>
          <p:nvPr/>
        </p:nvSpPr>
        <p:spPr>
          <a:xfrm>
            <a:off x="790173" y="5060183"/>
            <a:ext cx="7688100" cy="229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/>
              <a:buNone/>
            </a:pPr>
            <a:r>
              <a:rPr lang="it-IT" sz="2200" dirty="0">
                <a:latin typeface="Ancizar Sans" panose="020B0602040300000003"/>
                <a:ea typeface="Arial"/>
                <a:cs typeface="Arial"/>
                <a:sym typeface="Arial"/>
              </a:rPr>
              <a:t>Profesor: Eddier Arsitizabal</a:t>
            </a:r>
          </a:p>
          <a:p>
            <a:pPr marL="0" indent="0" algn="r">
              <a:spcBef>
                <a:spcPts val="0"/>
              </a:spcBef>
              <a:buFont typeface="Arial"/>
              <a:buNone/>
            </a:pPr>
            <a:r>
              <a:rPr lang="it-IT" sz="2200" dirty="0">
                <a:latin typeface="Ancizar Sans" panose="020B0602040300000003"/>
                <a:ea typeface="Arial"/>
                <a:cs typeface="Arial"/>
                <a:sym typeface="Arial"/>
              </a:rPr>
              <a:t> </a:t>
            </a:r>
          </a:p>
          <a:p>
            <a:pPr marL="0" indent="0" algn="r">
              <a:spcBef>
                <a:spcPts val="0"/>
              </a:spcBef>
              <a:buFont typeface="Arial"/>
              <a:buNone/>
            </a:pPr>
            <a:endParaRPr lang="it-IT" sz="2200" dirty="0">
              <a:latin typeface="Ancizar Sans" panose="020B0602040300000003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44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15C417-B984-CAEC-6CD5-133232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0000000-1234-1234-1234-123412341234}" type="slidenum">
              <a:rPr lang="es-CO" smtClean="0"/>
              <a:pPr/>
              <a:t>2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93FC8DA-7355-8006-6474-B7A83FE1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478" y="1986771"/>
            <a:ext cx="7272808" cy="367905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s-CO" sz="2800" dirty="0"/>
              <a:t>Generalidades. </a:t>
            </a:r>
          </a:p>
          <a:p>
            <a:pPr>
              <a:buFont typeface="+mj-lt"/>
              <a:buAutoNum type="arabicPeriod"/>
            </a:pPr>
            <a:r>
              <a:rPr lang="es-CO" sz="2800" dirty="0"/>
              <a:t>Presentación del Problema. </a:t>
            </a:r>
          </a:p>
          <a:p>
            <a:pPr>
              <a:buFont typeface="+mj-lt"/>
              <a:buAutoNum type="arabicPeriod"/>
            </a:pPr>
            <a:r>
              <a:rPr lang="es-CO" sz="2800" dirty="0"/>
              <a:t>Fuente de información.</a:t>
            </a:r>
          </a:p>
          <a:p>
            <a:pPr>
              <a:buFont typeface="+mj-lt"/>
              <a:buAutoNum type="arabicPeriod"/>
            </a:pPr>
            <a:endParaRPr lang="es-CO" sz="1600" dirty="0"/>
          </a:p>
          <a:p>
            <a:endParaRPr lang="es-CO" sz="1600" dirty="0"/>
          </a:p>
          <a:p>
            <a:endParaRPr lang="es-CO" sz="1600" dirty="0"/>
          </a:p>
          <a:p>
            <a:pPr marL="0" indent="0">
              <a:buNone/>
            </a:pPr>
            <a:endParaRPr lang="es-CO" sz="1600" dirty="0"/>
          </a:p>
          <a:p>
            <a:pPr marL="0" indent="0">
              <a:buNone/>
            </a:pPr>
            <a:endParaRPr lang="es-CO" sz="1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256B561-C686-CA24-D45C-1AC65DD8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87" y="663563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Contenido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09197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15C417-B984-CAEC-6CD5-133232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0000000-1234-1234-1234-123412341234}" type="slidenum">
              <a:rPr lang="es-CO" smtClean="0"/>
              <a:pPr/>
              <a:t>3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1C3C9E-B88D-74B7-FBED-4E37202B7A19}"/>
              </a:ext>
            </a:extLst>
          </p:cNvPr>
          <p:cNvSpPr txBox="1"/>
          <p:nvPr/>
        </p:nvSpPr>
        <p:spPr>
          <a:xfrm>
            <a:off x="1316044" y="2598004"/>
            <a:ext cx="573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s-ES" sz="16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s-CO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326103-6CF7-8157-48B4-EEDC8B0B168D}"/>
              </a:ext>
            </a:extLst>
          </p:cNvPr>
          <p:cNvSpPr txBox="1"/>
          <p:nvPr/>
        </p:nvSpPr>
        <p:spPr>
          <a:xfrm>
            <a:off x="1148486" y="1782395"/>
            <a:ext cx="68470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sz="2200" dirty="0"/>
              <a:t>Proyecto: “Evaluación del Potencial Mineral de Áreas de Interés Estratégico” </a:t>
            </a:r>
            <a:r>
              <a:rPr lang="es-ES" sz="2200" b="1" dirty="0"/>
              <a:t>SGC – ANM: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s-ES" sz="2200" b="1" dirty="0"/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s-ES" sz="2200" b="1" dirty="0"/>
              <a:t>Coordinación del Distrito de Montebello 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s-ES" sz="2200" dirty="0"/>
              <a:t>Trabajo de campo: 26 de Septiembre a 11 de Octubre de 2022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s-ES" sz="2200" dirty="0"/>
              <a:t>Recibimiento de los Datos Geoquímicos – ALS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s-ES" sz="2200" dirty="0"/>
              <a:t>Interpretación Geoquímica.</a:t>
            </a:r>
            <a:endParaRPr lang="es-CO" sz="22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ADC9E5-C35E-5502-9623-8CD8FEE0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25" y="512763"/>
            <a:ext cx="7270750" cy="9937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Generalidades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755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15C417-B984-CAEC-6CD5-133232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0000000-1234-1234-1234-123412341234}" type="slidenum">
              <a:rPr lang="es-CO" smtClean="0"/>
              <a:pPr/>
              <a:t>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1C3C9E-B88D-74B7-FBED-4E37202B7A19}"/>
              </a:ext>
            </a:extLst>
          </p:cNvPr>
          <p:cNvSpPr txBox="1"/>
          <p:nvPr/>
        </p:nvSpPr>
        <p:spPr>
          <a:xfrm>
            <a:off x="1316044" y="2598004"/>
            <a:ext cx="573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s-ES" sz="16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s-CO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326103-6CF7-8157-48B4-EEDC8B0B168D}"/>
              </a:ext>
            </a:extLst>
          </p:cNvPr>
          <p:cNvSpPr txBox="1"/>
          <p:nvPr/>
        </p:nvSpPr>
        <p:spPr>
          <a:xfrm>
            <a:off x="680566" y="1895155"/>
            <a:ext cx="27136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i="1" dirty="0"/>
              <a:t>¿Cuáles son las </a:t>
            </a:r>
            <a:r>
              <a:rPr lang="es-CO" sz="2000" b="1" i="1" dirty="0">
                <a:solidFill>
                  <a:schemeClr val="tx2">
                    <a:lumMod val="75000"/>
                  </a:schemeClr>
                </a:solidFill>
              </a:rPr>
              <a:t>anomalías geoquímicas </a:t>
            </a:r>
            <a:r>
              <a:rPr lang="es-CO" sz="2000" i="1" dirty="0"/>
              <a:t>que se presentan en el Distrito de Montebello, qué relación guardan con las </a:t>
            </a:r>
            <a:r>
              <a:rPr lang="es-CO" sz="2000" b="1" i="1" dirty="0">
                <a:solidFill>
                  <a:schemeClr val="tx2">
                    <a:lumMod val="75000"/>
                  </a:schemeClr>
                </a:solidFill>
              </a:rPr>
              <a:t>unidades geológicas </a:t>
            </a:r>
            <a:r>
              <a:rPr lang="es-CO" sz="2000" i="1" dirty="0"/>
              <a:t>allí identificadas  y con posibles </a:t>
            </a:r>
            <a:r>
              <a:rPr lang="es-CO" sz="2000" b="1" i="1" dirty="0">
                <a:solidFill>
                  <a:schemeClr val="tx2">
                    <a:lumMod val="75000"/>
                  </a:schemeClr>
                </a:solidFill>
              </a:rPr>
              <a:t>eventos mineralizantes</a:t>
            </a:r>
            <a:r>
              <a:rPr lang="es-CO" sz="2000" i="1" dirty="0"/>
              <a:t>?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FBA57A0-D857-0E12-69F1-A7C4CAD0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25" y="580769"/>
            <a:ext cx="7270750" cy="993775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Problema</a:t>
            </a:r>
            <a:endParaRPr lang="es-CO" dirty="0"/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AFBE20BD-C04C-7A55-4CA3-656B407CD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07"/>
          <a:stretch/>
        </p:blipFill>
        <p:spPr>
          <a:xfrm>
            <a:off x="3996042" y="679150"/>
            <a:ext cx="4848874" cy="50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15C417-B984-CAEC-6CD5-133232F3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0000000-1234-1234-1234-123412341234}" type="slidenum">
              <a:rPr lang="es-CO" smtClean="0"/>
              <a:pPr/>
              <a:t>5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1C3C9E-B88D-74B7-FBED-4E37202B7A19}"/>
              </a:ext>
            </a:extLst>
          </p:cNvPr>
          <p:cNvSpPr txBox="1"/>
          <p:nvPr/>
        </p:nvSpPr>
        <p:spPr>
          <a:xfrm>
            <a:off x="1316044" y="2598004"/>
            <a:ext cx="573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s-ES" sz="16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s-CO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326103-6CF7-8157-48B4-EEDC8B0B168D}"/>
              </a:ext>
            </a:extLst>
          </p:cNvPr>
          <p:cNvSpPr txBox="1"/>
          <p:nvPr/>
        </p:nvSpPr>
        <p:spPr>
          <a:xfrm>
            <a:off x="865410" y="2604151"/>
            <a:ext cx="2909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D56509"/>
                </a:solidFill>
              </a:rPr>
              <a:t>Muestreo de Roca</a:t>
            </a:r>
          </a:p>
          <a:p>
            <a:pPr algn="just"/>
            <a:r>
              <a:rPr lang="es-ES" i="1" dirty="0">
                <a:solidFill>
                  <a:schemeClr val="tx2"/>
                </a:solidFill>
              </a:rPr>
              <a:t>	(356 registros).</a:t>
            </a:r>
          </a:p>
          <a:p>
            <a:pPr algn="just"/>
            <a:endParaRPr lang="es-ES" i="1" dirty="0">
              <a:solidFill>
                <a:schemeClr val="tx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D56509"/>
                </a:solidFill>
              </a:rPr>
              <a:t>Sedimentos Activos</a:t>
            </a:r>
            <a:r>
              <a:rPr lang="es-ES" dirty="0">
                <a:solidFill>
                  <a:srgbClr val="D56509"/>
                </a:solidFill>
              </a:rPr>
              <a:t> </a:t>
            </a:r>
          </a:p>
          <a:p>
            <a:pPr algn="just"/>
            <a:r>
              <a:rPr lang="es-ES" i="1" dirty="0">
                <a:solidFill>
                  <a:srgbClr val="D56509"/>
                </a:solidFill>
              </a:rPr>
              <a:t>	</a:t>
            </a:r>
            <a:r>
              <a:rPr lang="es-ES" i="1" dirty="0">
                <a:solidFill>
                  <a:schemeClr val="tx2"/>
                </a:solidFill>
              </a:rPr>
              <a:t>(1058 registros).</a:t>
            </a:r>
          </a:p>
          <a:p>
            <a:pPr algn="just"/>
            <a:endParaRPr lang="es-ES" i="1" dirty="0">
              <a:solidFill>
                <a:srgbClr val="D56509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rgbClr val="D56509"/>
                </a:solidFill>
              </a:rPr>
              <a:t>Concentrados de Batea </a:t>
            </a:r>
            <a:r>
              <a:rPr lang="es-ES" i="1" dirty="0">
                <a:solidFill>
                  <a:srgbClr val="D56509"/>
                </a:solidFill>
              </a:rPr>
              <a:t>	</a:t>
            </a:r>
            <a:r>
              <a:rPr lang="es-ES" i="1" dirty="0">
                <a:solidFill>
                  <a:schemeClr val="tx2"/>
                </a:solidFill>
              </a:rPr>
              <a:t>(91 registros). </a:t>
            </a:r>
            <a:endParaRPr lang="es-CO" i="1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F9561A0-DF06-DF44-C6FB-A39DB1E16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1" y="653779"/>
            <a:ext cx="3760013" cy="99377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Fuente de Información</a:t>
            </a:r>
            <a:endParaRPr lang="es-CO" sz="4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946FDE5-D6DD-9A10-F5FB-0234537DF2DB}"/>
              </a:ext>
            </a:extLst>
          </p:cNvPr>
          <p:cNvSpPr txBox="1"/>
          <p:nvPr/>
        </p:nvSpPr>
        <p:spPr>
          <a:xfrm>
            <a:off x="433787" y="5625888"/>
            <a:ext cx="6620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* Ver tablas de datos.</a:t>
            </a:r>
            <a:endParaRPr lang="es-CO" sz="16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E692C0-1CEE-A42D-D091-7CE7D26FF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653779"/>
            <a:ext cx="4235501" cy="48890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1D6D7E1-9F31-98B1-5427-ED8385CAAB3D}"/>
              </a:ext>
            </a:extLst>
          </p:cNvPr>
          <p:cNvSpPr txBox="1"/>
          <p:nvPr/>
        </p:nvSpPr>
        <p:spPr>
          <a:xfrm>
            <a:off x="596190" y="206865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/>
              <a:t>Base de datos geoquímicos: </a:t>
            </a:r>
          </a:p>
        </p:txBody>
      </p:sp>
    </p:spTree>
    <p:extLst>
      <p:ext uri="{BB962C8B-B14F-4D97-AF65-F5344CB8AC3E}">
        <p14:creationId xmlns:p14="http://schemas.microsoft.com/office/powerpoint/2010/main" val="238879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E1E178-C912-EA1C-5BBF-F162F024A8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fld id="{00000000-1234-1234-1234-123412341234}" type="slidenum">
              <a:rPr lang="es-CO" smtClean="0"/>
              <a:pPr/>
              <a:t>6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C108CD1-5D6B-9034-02FC-05E9EE9F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25" y="2400085"/>
            <a:ext cx="7270750" cy="1623275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Gracias!</a:t>
            </a:r>
            <a:endParaRPr lang="es-CO" sz="8000" dirty="0"/>
          </a:p>
        </p:txBody>
      </p:sp>
    </p:spTree>
    <p:extLst>
      <p:ext uri="{BB962C8B-B14F-4D97-AF65-F5344CB8AC3E}">
        <p14:creationId xmlns:p14="http://schemas.microsoft.com/office/powerpoint/2010/main" val="2196705708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Plantilla-presentacion.thmx</Template>
  <TotalTime>695</TotalTime>
  <Words>167</Words>
  <Application>Microsoft Office PowerPoint</Application>
  <PresentationFormat>Presentación en pantalla (4:3)</PresentationFormat>
  <Paragraphs>40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Ancizar Sans</vt:lpstr>
      <vt:lpstr>Arial</vt:lpstr>
      <vt:lpstr>Calibri</vt:lpstr>
      <vt:lpstr>Wingdings</vt:lpstr>
      <vt:lpstr>Plantilla-presentacion</vt:lpstr>
      <vt:lpstr>Presentación de PowerPoint</vt:lpstr>
      <vt:lpstr>Contenido</vt:lpstr>
      <vt:lpstr>Generalidades</vt:lpstr>
      <vt:lpstr>Problema</vt:lpstr>
      <vt:lpstr>Fuente de Información</vt:lpstr>
      <vt:lpstr>Gracias!</vt:lpstr>
    </vt:vector>
  </TitlesOfParts>
  <Company>Unimedios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Shayu Garnica</dc:creator>
  <cp:lastModifiedBy>Ricardo Tenjo</cp:lastModifiedBy>
  <cp:revision>83</cp:revision>
  <dcterms:created xsi:type="dcterms:W3CDTF">2018-07-09T16:33:10Z</dcterms:created>
  <dcterms:modified xsi:type="dcterms:W3CDTF">2023-03-13T17:24:53Z</dcterms:modified>
</cp:coreProperties>
</file>